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5169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90675A-9677-49CB-944E-0B6A8F3B39DF}" type="datetimeFigureOut">
              <a:rPr lang="fr-FR" smtClean="0"/>
              <a:t>12/03/2025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061D43-9391-44FF-815E-96FC8749BA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059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4E9591-4505-40A2-B92E-E5CA17AA05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2FF45F0-A312-460D-B617-E3F54EB164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75F26D-3F02-4316-B979-3742AEA44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EEF8-B064-4B66-95DA-E72D8F55F617}" type="datetimeFigureOut">
              <a:rPr lang="fr-FR" smtClean="0"/>
              <a:t>12/03/2025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D54E406-09AA-43AC-A2B1-059FBD8A3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FD4A06-80FD-424B-8675-B85AD2504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0AD4C-213F-4CB8-A022-D040B98CC4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9747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A57A73-8BE0-4DC0-9C82-AAAD63334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D80048F-5560-438F-8DA9-997BB9FA00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0EC3BE-9B06-4B6C-949B-B3E45307C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EEF8-B064-4B66-95DA-E72D8F55F617}" type="datetimeFigureOut">
              <a:rPr lang="fr-FR" smtClean="0"/>
              <a:t>12/03/2025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3F13881-9CDD-4198-958A-976B4A871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E554784-319B-43FB-B9E5-BC3EE33D8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0AD4C-213F-4CB8-A022-D040B98CC4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0266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3D52C7-A398-4D6F-8DA2-C0567C1DE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7D52AF6-0EE5-4006-B2DD-658AF717DF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CAA976-9B02-43EC-A04E-70EE7145A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EEF8-B064-4B66-95DA-E72D8F55F617}" type="datetimeFigureOut">
              <a:rPr lang="fr-FR" smtClean="0"/>
              <a:t>12/03/2025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DD712A-65E6-40FC-8C3E-26CD56D5A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BA8C58-4F33-4539-A7C8-FBD139D28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0AD4C-213F-4CB8-A022-D040B98CC4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1153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07BAF9-46AB-4D2A-8078-C563C5FFE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E435E7-A320-4D7E-8DE8-BE9CD5F155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F5E1E35-7EC8-4C44-9306-0618733B4B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8FABB1-9779-423D-849F-23D385E9D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EEF8-B064-4B66-95DA-E72D8F55F617}" type="datetimeFigureOut">
              <a:rPr lang="fr-FR" smtClean="0"/>
              <a:t>12/03/2025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4D5A28D-4816-43F1-B40D-B595782A5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2F518A9-9923-430C-BDBD-3BA40FD02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0AD4C-213F-4CB8-A022-D040B98CC4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6875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CACD0E-51C0-4FA3-88E0-5073A5C78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CADAC54-E3F9-47A9-BC4C-08C57A7000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16D0F6C-4EE6-4755-819E-C9A400BA56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004CA86-9A07-41D2-A470-46A9F80DDF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D9E7F39-5516-43D3-B1C0-31DEA18E65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50A1A9B-29D1-43BE-B7AF-99458C25E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EEF8-B064-4B66-95DA-E72D8F55F617}" type="datetimeFigureOut">
              <a:rPr lang="fr-FR" smtClean="0"/>
              <a:t>12/03/2025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19D3CCB-B9C2-450A-9784-4C5B29354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C22076C-8420-478B-8763-674FEF5B0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0AD4C-213F-4CB8-A022-D040B98CC4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0775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73C8D3-CC13-49D7-BAB5-D05912F9C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ECC6DAC-27FA-407F-9207-3C04ABA06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EEF8-B064-4B66-95DA-E72D8F55F617}" type="datetimeFigureOut">
              <a:rPr lang="fr-FR" smtClean="0"/>
              <a:t>12/03/2025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E7601D6-E47B-4086-B2D3-BB6F53C42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95FDC5F-BA1D-4118-B047-74BA628FC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0AD4C-213F-4CB8-A022-D040B98CC4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8758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D8E2DB3-7E5E-42EB-BB3D-F67210B15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EEF8-B064-4B66-95DA-E72D8F55F617}" type="datetimeFigureOut">
              <a:rPr lang="fr-FR" smtClean="0"/>
              <a:t>12/03/2025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9463B02-17C8-45A0-9201-D271902DD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207B1A9-5FF3-40BE-B2BE-7BE2C0911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0AD4C-213F-4CB8-A022-D040B98CC4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0939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D5CE7D-3D5B-485A-8C1C-3D81FD371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4359D8F-D446-4E82-85CE-051C03EF9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2701527-13A3-4C7E-8FC3-FF7F263935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E96FE77-8267-4AC7-B847-D963B4735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EEF8-B064-4B66-95DA-E72D8F55F617}" type="datetimeFigureOut">
              <a:rPr lang="fr-FR" smtClean="0"/>
              <a:t>12/03/2025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5D7C273-E830-4F2C-ACB9-C49D5E00C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3C1EDFB-CD68-4AC2-947E-9B5D115D3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0AD4C-213F-4CB8-A022-D040B98CC4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1369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CEDA6A-1B46-4620-8955-3FE42B648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876DA99-A702-4C6B-847C-6C0C81C510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67AFBF-E3A0-425D-8B3A-9346C2AF66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A59115-8172-4668-B619-A5AEBD993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EEF8-B064-4B66-95DA-E72D8F55F617}" type="datetimeFigureOut">
              <a:rPr lang="fr-FR" smtClean="0"/>
              <a:t>12/03/2025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510922A-7737-4CF6-9565-D73DD822D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2EED155-481E-4B79-9262-B5C22BAC4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0AD4C-213F-4CB8-A022-D040B98CC4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7132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105CC5-9A4B-4B73-8C6A-C99673535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18545BC-76B2-4FF4-A597-E428DB5333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B1EA70-1739-405E-BF8D-4D076C5CE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EEF8-B064-4B66-95DA-E72D8F55F617}" type="datetimeFigureOut">
              <a:rPr lang="fr-FR" smtClean="0"/>
              <a:t>12/03/2025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A4548FB-787D-4430-AB4A-E37E9E285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EEC483-6C00-420C-8014-5DC5019D4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0AD4C-213F-4CB8-A022-D040B98CC4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0811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EBF5329-AFA7-4244-A546-1814C07AC3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C0635A-0F14-4624-AB11-DAECD58118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C43816-6CDB-4D5F-8EB3-D50FCDD48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EEF8-B064-4B66-95DA-E72D8F55F617}" type="datetimeFigureOut">
              <a:rPr lang="fr-FR" smtClean="0"/>
              <a:t>12/03/2025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69FC31-D62B-4154-BD5A-96BD32A7F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C9DE0C-D531-42F2-9435-A206CAD94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0AD4C-213F-4CB8-A022-D040B98CC4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207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76DFEF4-E8F6-41C9-B2FC-AE3BF7A75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401C4FF-B594-485C-A065-C7F15180F1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C5FEF2-EABD-407F-831A-EFA9DF688C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BEEF8-B064-4B66-95DA-E72D8F55F617}" type="datetimeFigureOut">
              <a:rPr lang="fr-FR" smtClean="0"/>
              <a:t>12/03/2025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E06EFF-947E-4EF0-9CDB-65F632767C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4E445F-FD9E-4717-A2CB-C26111C020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C0AD4C-213F-4CB8-A022-D040B98CC4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225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73042A-2995-40D2-B461-067B0F6AB6C4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180407" y="272061"/>
            <a:ext cx="9144000" cy="778014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</a:rPr>
              <a:t>ORGANIGRAMME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81B283E-7CEF-462A-8E70-93373BB362C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612396" y="1128059"/>
            <a:ext cx="10846965" cy="5199902"/>
          </a:xfrm>
        </p:spPr>
        <p:txBody>
          <a:bodyPr/>
          <a:lstStyle/>
          <a:p>
            <a:pPr marL="0" indent="0" algn="ctr">
              <a:buNone/>
            </a:pPr>
            <a:endParaRPr lang="fr-FR" sz="900" b="1" dirty="0">
              <a:solidFill>
                <a:schemeClr val="accent5"/>
              </a:solidFill>
            </a:endParaRPr>
          </a:p>
          <a:p>
            <a:pPr marL="0" indent="0" algn="ctr">
              <a:buNone/>
            </a:pPr>
            <a:r>
              <a:rPr lang="fr-FR" b="1" dirty="0">
                <a:solidFill>
                  <a:srgbClr val="0070C0"/>
                </a:solidFill>
                <a:latin typeface="+mj-lt"/>
              </a:rPr>
              <a:t>ORGANISME DE FORMATION</a:t>
            </a:r>
          </a:p>
          <a:p>
            <a:pPr marL="0" indent="0" algn="ctr">
              <a:buNone/>
            </a:pPr>
            <a:r>
              <a:rPr lang="fr-FR" b="1" dirty="0">
                <a:solidFill>
                  <a:srgbClr val="0070C0"/>
                </a:solidFill>
                <a:latin typeface="+mj-lt"/>
              </a:rPr>
              <a:t>FANNY CAMINADE</a:t>
            </a:r>
          </a:p>
        </p:txBody>
      </p:sp>
      <p:sp>
        <p:nvSpPr>
          <p:cNvPr id="4" name="Google Shape;94;p23">
            <a:extLst>
              <a:ext uri="{FF2B5EF4-FFF2-40B4-BE49-F238E27FC236}">
                <a16:creationId xmlns:a16="http://schemas.microsoft.com/office/drawing/2014/main" id="{B5D7EDA4-5835-4DDE-9E9F-AEBBD10895CA}"/>
              </a:ext>
            </a:extLst>
          </p:cNvPr>
          <p:cNvSpPr/>
          <p:nvPr/>
        </p:nvSpPr>
        <p:spPr>
          <a:xfrm>
            <a:off x="2758700" y="3341610"/>
            <a:ext cx="4385259" cy="2397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94C11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95;p23">
            <a:extLst>
              <a:ext uri="{FF2B5EF4-FFF2-40B4-BE49-F238E27FC236}">
                <a16:creationId xmlns:a16="http://schemas.microsoft.com/office/drawing/2014/main" id="{AE299C1E-4753-4AF4-B0B1-A75CF0F231A3}"/>
              </a:ext>
            </a:extLst>
          </p:cNvPr>
          <p:cNvSpPr txBox="1"/>
          <p:nvPr/>
        </p:nvSpPr>
        <p:spPr>
          <a:xfrm>
            <a:off x="2906364" y="3702379"/>
            <a:ext cx="4114800" cy="1730858"/>
          </a:xfrm>
          <a:prstGeom prst="rect">
            <a:avLst/>
          </a:prstGeom>
          <a:noFill/>
          <a:ln w="9525" cap="flat" cmpd="sng">
            <a:solidFill>
              <a:srgbClr val="94C11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72000" tIns="36000" rIns="72000" bIns="36000" anchor="t" anchorCtr="0">
            <a:noAutofit/>
          </a:bodyPr>
          <a:lstStyle/>
          <a:p>
            <a:pPr marL="185738" marR="0" lvl="0" indent="-18573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fr" sz="105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CELLULE COEUR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96;p23">
            <a:extLst>
              <a:ext uri="{FF2B5EF4-FFF2-40B4-BE49-F238E27FC236}">
                <a16:creationId xmlns:a16="http://schemas.microsoft.com/office/drawing/2014/main" id="{9E1C63F3-4AE5-4822-9E51-E1A0E2A61D55}"/>
              </a:ext>
            </a:extLst>
          </p:cNvPr>
          <p:cNvSpPr/>
          <p:nvPr/>
        </p:nvSpPr>
        <p:spPr>
          <a:xfrm>
            <a:off x="1319643" y="3397160"/>
            <a:ext cx="1458300" cy="2397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94C11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" name="Google Shape;97;p23">
            <a:extLst>
              <a:ext uri="{FF2B5EF4-FFF2-40B4-BE49-F238E27FC236}">
                <a16:creationId xmlns:a16="http://schemas.microsoft.com/office/drawing/2014/main" id="{3607574D-0E3A-4FBC-8E11-9FA66F6E467A}"/>
              </a:ext>
            </a:extLst>
          </p:cNvPr>
          <p:cNvCxnSpPr/>
          <p:nvPr/>
        </p:nvCxnSpPr>
        <p:spPr>
          <a:xfrm>
            <a:off x="1351543" y="3072560"/>
            <a:ext cx="1404000" cy="0"/>
          </a:xfrm>
          <a:prstGeom prst="straightConnector1">
            <a:avLst/>
          </a:prstGeom>
          <a:noFill/>
          <a:ln w="12700" cap="flat" cmpd="sng">
            <a:solidFill>
              <a:srgbClr val="94C11F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8" name="Google Shape;98;p23">
            <a:extLst>
              <a:ext uri="{FF2B5EF4-FFF2-40B4-BE49-F238E27FC236}">
                <a16:creationId xmlns:a16="http://schemas.microsoft.com/office/drawing/2014/main" id="{9A59E0CD-94DB-4A79-908D-DC9AA5445BD8}"/>
              </a:ext>
            </a:extLst>
          </p:cNvPr>
          <p:cNvSpPr txBox="1"/>
          <p:nvPr/>
        </p:nvSpPr>
        <p:spPr>
          <a:xfrm rot="1530">
            <a:off x="1688657" y="2996052"/>
            <a:ext cx="674100" cy="138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" sz="1200" b="1" i="0" u="none" strike="noStrike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Client</a:t>
            </a:r>
            <a:endParaRPr sz="1400" b="0" i="0" u="none" strike="noStrike" cap="none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" name="Google Shape;99;p23">
            <a:extLst>
              <a:ext uri="{FF2B5EF4-FFF2-40B4-BE49-F238E27FC236}">
                <a16:creationId xmlns:a16="http://schemas.microsoft.com/office/drawing/2014/main" id="{498BE054-CC4A-4C2C-B79A-4073BE953B3C}"/>
              </a:ext>
            </a:extLst>
          </p:cNvPr>
          <p:cNvCxnSpPr/>
          <p:nvPr/>
        </p:nvCxnSpPr>
        <p:spPr>
          <a:xfrm>
            <a:off x="2884793" y="3081785"/>
            <a:ext cx="4353300" cy="14100"/>
          </a:xfrm>
          <a:prstGeom prst="straightConnector1">
            <a:avLst/>
          </a:prstGeom>
          <a:noFill/>
          <a:ln w="12700" cap="flat" cmpd="sng">
            <a:solidFill>
              <a:srgbClr val="94C11F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0" name="Google Shape;100;p23">
            <a:extLst>
              <a:ext uri="{FF2B5EF4-FFF2-40B4-BE49-F238E27FC236}">
                <a16:creationId xmlns:a16="http://schemas.microsoft.com/office/drawing/2014/main" id="{1BDC4B7D-826C-4E7A-8321-E9DBCC619297}"/>
              </a:ext>
            </a:extLst>
          </p:cNvPr>
          <p:cNvSpPr txBox="1"/>
          <p:nvPr/>
        </p:nvSpPr>
        <p:spPr>
          <a:xfrm>
            <a:off x="4345796" y="2995929"/>
            <a:ext cx="1344600" cy="13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" sz="1200" b="1" i="0" u="none" strike="noStrike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Fanny</a:t>
            </a:r>
            <a:r>
              <a:rPr lang="fr" sz="12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" sz="1200" b="1" i="0" u="none" strike="noStrike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Caminade</a:t>
            </a:r>
            <a:endParaRPr sz="1400" b="0" i="0" u="none" strike="noStrike" cap="none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01;p23">
            <a:extLst>
              <a:ext uri="{FF2B5EF4-FFF2-40B4-BE49-F238E27FC236}">
                <a16:creationId xmlns:a16="http://schemas.microsoft.com/office/drawing/2014/main" id="{509E7164-D214-4656-879A-43D51C9AB74D}"/>
              </a:ext>
            </a:extLst>
          </p:cNvPr>
          <p:cNvSpPr/>
          <p:nvPr/>
        </p:nvSpPr>
        <p:spPr>
          <a:xfrm rot="-2836077">
            <a:off x="7147725" y="2510342"/>
            <a:ext cx="1329412" cy="200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1100" b="1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Pédagogie</a:t>
            </a:r>
            <a:endParaRPr sz="1100" b="1" i="0" u="none" strike="noStrike" cap="none" dirty="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" name="Google Shape;102;p23">
            <a:extLst>
              <a:ext uri="{FF2B5EF4-FFF2-40B4-BE49-F238E27FC236}">
                <a16:creationId xmlns:a16="http://schemas.microsoft.com/office/drawing/2014/main" id="{AAB9F8CA-3163-4BFF-857E-0246ED86C88C}"/>
              </a:ext>
            </a:extLst>
          </p:cNvPr>
          <p:cNvCxnSpPr/>
          <p:nvPr/>
        </p:nvCxnSpPr>
        <p:spPr>
          <a:xfrm flipH="1">
            <a:off x="7414396" y="3248342"/>
            <a:ext cx="4800" cy="2545800"/>
          </a:xfrm>
          <a:prstGeom prst="straightConnector1">
            <a:avLst/>
          </a:prstGeom>
          <a:noFill/>
          <a:ln w="9525" cap="flat" cmpd="sng">
            <a:solidFill>
              <a:srgbClr val="94C11F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13" name="Google Shape;103;p23">
            <a:extLst>
              <a:ext uri="{FF2B5EF4-FFF2-40B4-BE49-F238E27FC236}">
                <a16:creationId xmlns:a16="http://schemas.microsoft.com/office/drawing/2014/main" id="{125FA0A9-8E5F-4942-B85B-2C87DBADD4FD}"/>
              </a:ext>
            </a:extLst>
          </p:cNvPr>
          <p:cNvSpPr/>
          <p:nvPr/>
        </p:nvSpPr>
        <p:spPr>
          <a:xfrm>
            <a:off x="7723873" y="3892182"/>
            <a:ext cx="198300" cy="136800"/>
          </a:xfrm>
          <a:prstGeom prst="ellipse">
            <a:avLst/>
          </a:prstGeom>
          <a:solidFill>
            <a:srgbClr val="D8D8D8"/>
          </a:solidFill>
          <a:ln w="19050" cap="flat" cmpd="sng">
            <a:solidFill>
              <a:srgbClr val="94C11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285750" marR="0" lvl="0" indent="-171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1800"/>
              <a:buFont typeface="Noto Sans Symbols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04;p23">
            <a:extLst>
              <a:ext uri="{FF2B5EF4-FFF2-40B4-BE49-F238E27FC236}">
                <a16:creationId xmlns:a16="http://schemas.microsoft.com/office/drawing/2014/main" id="{DCF252EE-FAA8-4BCA-BFD2-0763B6842691}"/>
              </a:ext>
            </a:extLst>
          </p:cNvPr>
          <p:cNvSpPr/>
          <p:nvPr/>
        </p:nvSpPr>
        <p:spPr>
          <a:xfrm>
            <a:off x="1387918" y="3480510"/>
            <a:ext cx="1278300" cy="2258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94C11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Client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05;p23">
            <a:extLst>
              <a:ext uri="{FF2B5EF4-FFF2-40B4-BE49-F238E27FC236}">
                <a16:creationId xmlns:a16="http://schemas.microsoft.com/office/drawing/2014/main" id="{0D4F588B-D91D-4001-9D98-4E73655B1C8E}"/>
              </a:ext>
            </a:extLst>
          </p:cNvPr>
          <p:cNvSpPr/>
          <p:nvPr/>
        </p:nvSpPr>
        <p:spPr>
          <a:xfrm>
            <a:off x="3022998" y="3996391"/>
            <a:ext cx="3860700" cy="1255375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94C11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72000" tIns="36000" rIns="72000" bIns="36000" anchor="ctr" anchorCtr="0">
            <a:noAutofit/>
          </a:bodyPr>
          <a:lstStyle/>
          <a:p>
            <a:pPr marL="539750" marR="0" lvl="1" indent="-17938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735"/>
              <a:buFont typeface="Noto Sans Symbols"/>
              <a:buChar char="❑"/>
            </a:pPr>
            <a:r>
              <a:rPr lang="fr-FR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FANNY CAMINADE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39750" marR="0" lvl="1" indent="-17938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735"/>
              <a:buFont typeface="Noto Sans Symbols"/>
              <a:buChar char="❑"/>
            </a:pPr>
            <a:r>
              <a:rPr lang="fr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Dirigeante</a:t>
            </a:r>
            <a:r>
              <a:rPr lang="fr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l’OF </a:t>
            </a:r>
            <a:r>
              <a:rPr lang="fr-FR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Fanny Caminade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39750" marR="0" lvl="1" indent="-17938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735"/>
              <a:buFont typeface="Noto Sans Symbols"/>
              <a:buChar char="❑"/>
            </a:pPr>
            <a:r>
              <a:rPr lang="fr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Référente pédagogique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39750" marR="0" lvl="1" indent="-17938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735"/>
              <a:buFont typeface="Noto Sans Symbols"/>
              <a:buChar char="❑"/>
            </a:pPr>
            <a:r>
              <a:rPr lang="fr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Référente Handicap</a:t>
            </a:r>
          </a:p>
          <a:p>
            <a:pPr marL="539750" marR="0" lvl="1" indent="-17938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735"/>
              <a:buFont typeface="Noto Sans Symbols"/>
              <a:buChar char="❑"/>
            </a:pPr>
            <a:r>
              <a:rPr lang="fr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Formatrice certifiée (Titre RNCP de FPA)</a:t>
            </a:r>
          </a:p>
          <a:p>
            <a:pPr marL="539750" marR="0" lvl="1" indent="-17938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735"/>
              <a:buFont typeface="Noto Sans Symbols"/>
              <a:buChar char="❑"/>
            </a:pPr>
            <a:r>
              <a:rPr lang="fr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r>
              <a:rPr lang="fr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onsultante en Bilan de Compétences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39750" marR="0" lvl="1" indent="-17938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735"/>
              <a:buFont typeface="Noto Sans Symbols"/>
              <a:buChar char="❑"/>
            </a:pPr>
            <a:r>
              <a:rPr lang="fr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Votre point de contact contractuel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" name="Google Shape;106;p23">
            <a:extLst>
              <a:ext uri="{FF2B5EF4-FFF2-40B4-BE49-F238E27FC236}">
                <a16:creationId xmlns:a16="http://schemas.microsoft.com/office/drawing/2014/main" id="{8AB8F90A-DC9A-4DDC-B3D3-4F765D22EAEA}"/>
              </a:ext>
            </a:extLst>
          </p:cNvPr>
          <p:cNvCxnSpPr>
            <a:cxnSpLocks/>
            <a:stCxn id="14" idx="3"/>
            <a:endCxn id="15" idx="1"/>
          </p:cNvCxnSpPr>
          <p:nvPr/>
        </p:nvCxnSpPr>
        <p:spPr>
          <a:xfrm>
            <a:off x="2666218" y="4609560"/>
            <a:ext cx="356780" cy="14519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94C11F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9" name="Google Shape;110;p23">
            <a:extLst>
              <a:ext uri="{FF2B5EF4-FFF2-40B4-BE49-F238E27FC236}">
                <a16:creationId xmlns:a16="http://schemas.microsoft.com/office/drawing/2014/main" id="{61AFDD23-2808-43CB-98E5-8F0C2ECCE8ED}"/>
              </a:ext>
            </a:extLst>
          </p:cNvPr>
          <p:cNvSpPr/>
          <p:nvPr/>
        </p:nvSpPr>
        <p:spPr>
          <a:xfrm rot="-2836077">
            <a:off x="8289650" y="2582898"/>
            <a:ext cx="1329412" cy="138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1100" b="1" i="0" u="none" strike="noStrike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Administratif</a:t>
            </a:r>
            <a:endParaRPr sz="1100" b="1" i="0" u="none" strike="noStrike" cap="none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111;p23">
            <a:extLst>
              <a:ext uri="{FF2B5EF4-FFF2-40B4-BE49-F238E27FC236}">
                <a16:creationId xmlns:a16="http://schemas.microsoft.com/office/drawing/2014/main" id="{5449E4F1-3B76-4CAF-9674-906339A1D903}"/>
              </a:ext>
            </a:extLst>
          </p:cNvPr>
          <p:cNvSpPr/>
          <p:nvPr/>
        </p:nvSpPr>
        <p:spPr>
          <a:xfrm rot="-2836077">
            <a:off x="7543827" y="2582899"/>
            <a:ext cx="1329412" cy="138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1100" b="1" i="0" u="none" strike="noStrike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Handicap</a:t>
            </a:r>
            <a:endParaRPr sz="1400" b="0" i="0" u="none" strike="noStrike" cap="none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112;p23">
            <a:extLst>
              <a:ext uri="{FF2B5EF4-FFF2-40B4-BE49-F238E27FC236}">
                <a16:creationId xmlns:a16="http://schemas.microsoft.com/office/drawing/2014/main" id="{7A9B87CB-6E5B-412F-A71D-41F6876D7665}"/>
              </a:ext>
            </a:extLst>
          </p:cNvPr>
          <p:cNvCxnSpPr/>
          <p:nvPr/>
        </p:nvCxnSpPr>
        <p:spPr>
          <a:xfrm>
            <a:off x="7823092" y="3248342"/>
            <a:ext cx="600" cy="2553900"/>
          </a:xfrm>
          <a:prstGeom prst="straightConnector1">
            <a:avLst/>
          </a:prstGeom>
          <a:noFill/>
          <a:ln w="9525" cap="flat" cmpd="sng">
            <a:solidFill>
              <a:srgbClr val="94C11F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22" name="Google Shape;113;p23">
            <a:extLst>
              <a:ext uri="{FF2B5EF4-FFF2-40B4-BE49-F238E27FC236}">
                <a16:creationId xmlns:a16="http://schemas.microsoft.com/office/drawing/2014/main" id="{CC17CADC-3906-4F9E-88AB-F28B2AEAE366}"/>
              </a:ext>
            </a:extLst>
          </p:cNvPr>
          <p:cNvCxnSpPr/>
          <p:nvPr/>
        </p:nvCxnSpPr>
        <p:spPr>
          <a:xfrm>
            <a:off x="8227922" y="3248342"/>
            <a:ext cx="5100" cy="2545800"/>
          </a:xfrm>
          <a:prstGeom prst="straightConnector1">
            <a:avLst/>
          </a:prstGeom>
          <a:noFill/>
          <a:ln w="9525" cap="flat" cmpd="sng">
            <a:solidFill>
              <a:srgbClr val="94C11F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23" name="Google Shape;114;p23">
            <a:extLst>
              <a:ext uri="{FF2B5EF4-FFF2-40B4-BE49-F238E27FC236}">
                <a16:creationId xmlns:a16="http://schemas.microsoft.com/office/drawing/2014/main" id="{1A60505D-D4DA-408A-A201-13594F5A5585}"/>
              </a:ext>
            </a:extLst>
          </p:cNvPr>
          <p:cNvCxnSpPr/>
          <p:nvPr/>
        </p:nvCxnSpPr>
        <p:spPr>
          <a:xfrm>
            <a:off x="9020914" y="3248342"/>
            <a:ext cx="6300" cy="2521800"/>
          </a:xfrm>
          <a:prstGeom prst="straightConnector1">
            <a:avLst/>
          </a:prstGeom>
          <a:noFill/>
          <a:ln w="9525" cap="flat" cmpd="sng">
            <a:solidFill>
              <a:srgbClr val="94C11F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24" name="Google Shape;115;p23">
            <a:extLst>
              <a:ext uri="{FF2B5EF4-FFF2-40B4-BE49-F238E27FC236}">
                <a16:creationId xmlns:a16="http://schemas.microsoft.com/office/drawing/2014/main" id="{B5A00BE0-9C0D-42C5-B056-B077961196BB}"/>
              </a:ext>
            </a:extLst>
          </p:cNvPr>
          <p:cNvCxnSpPr/>
          <p:nvPr/>
        </p:nvCxnSpPr>
        <p:spPr>
          <a:xfrm>
            <a:off x="9422256" y="3248342"/>
            <a:ext cx="14400" cy="2481600"/>
          </a:xfrm>
          <a:prstGeom prst="straightConnector1">
            <a:avLst/>
          </a:prstGeom>
          <a:noFill/>
          <a:ln w="9525" cap="flat" cmpd="sng">
            <a:solidFill>
              <a:srgbClr val="94C11F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25" name="Google Shape;116;p23">
            <a:extLst>
              <a:ext uri="{FF2B5EF4-FFF2-40B4-BE49-F238E27FC236}">
                <a16:creationId xmlns:a16="http://schemas.microsoft.com/office/drawing/2014/main" id="{3BEEF398-71FD-450B-99B6-B8C3C2026570}"/>
              </a:ext>
            </a:extLst>
          </p:cNvPr>
          <p:cNvCxnSpPr/>
          <p:nvPr/>
        </p:nvCxnSpPr>
        <p:spPr>
          <a:xfrm flipH="1">
            <a:off x="8610227" y="3248342"/>
            <a:ext cx="6300" cy="2529600"/>
          </a:xfrm>
          <a:prstGeom prst="straightConnector1">
            <a:avLst/>
          </a:prstGeom>
          <a:noFill/>
          <a:ln w="9525" cap="flat" cmpd="sng">
            <a:solidFill>
              <a:srgbClr val="94C11F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26" name="Google Shape;117;p23">
            <a:extLst>
              <a:ext uri="{FF2B5EF4-FFF2-40B4-BE49-F238E27FC236}">
                <a16:creationId xmlns:a16="http://schemas.microsoft.com/office/drawing/2014/main" id="{C217D82F-EB0C-49B1-9515-B509EAB49668}"/>
              </a:ext>
            </a:extLst>
          </p:cNvPr>
          <p:cNvSpPr/>
          <p:nvPr/>
        </p:nvSpPr>
        <p:spPr>
          <a:xfrm rot="-2836077">
            <a:off x="7937181" y="2582899"/>
            <a:ext cx="1329412" cy="138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1100" b="1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Qualité</a:t>
            </a:r>
            <a:endParaRPr sz="1100" b="1" i="0" u="none" strike="noStrike" cap="none" dirty="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119;p23">
            <a:extLst>
              <a:ext uri="{FF2B5EF4-FFF2-40B4-BE49-F238E27FC236}">
                <a16:creationId xmlns:a16="http://schemas.microsoft.com/office/drawing/2014/main" id="{8E7533D9-71CC-463D-A25B-0EC4AE8BB96A}"/>
              </a:ext>
            </a:extLst>
          </p:cNvPr>
          <p:cNvSpPr/>
          <p:nvPr/>
        </p:nvSpPr>
        <p:spPr>
          <a:xfrm>
            <a:off x="7326331" y="3892182"/>
            <a:ext cx="198300" cy="136800"/>
          </a:xfrm>
          <a:prstGeom prst="ellipse">
            <a:avLst/>
          </a:prstGeom>
          <a:solidFill>
            <a:srgbClr val="D8D8D8"/>
          </a:solidFill>
          <a:ln w="19050" cap="flat" cmpd="sng">
            <a:solidFill>
              <a:srgbClr val="94C11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285750" marR="0" lvl="0" indent="-171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1800"/>
              <a:buFont typeface="Noto Sans Symbols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120;p23">
            <a:extLst>
              <a:ext uri="{FF2B5EF4-FFF2-40B4-BE49-F238E27FC236}">
                <a16:creationId xmlns:a16="http://schemas.microsoft.com/office/drawing/2014/main" id="{42CEAF7F-C1AA-4EC1-B71C-EC139BB74E57}"/>
              </a:ext>
            </a:extLst>
          </p:cNvPr>
          <p:cNvSpPr/>
          <p:nvPr/>
        </p:nvSpPr>
        <p:spPr>
          <a:xfrm>
            <a:off x="8517308" y="3892182"/>
            <a:ext cx="198300" cy="136800"/>
          </a:xfrm>
          <a:prstGeom prst="ellipse">
            <a:avLst/>
          </a:prstGeom>
          <a:solidFill>
            <a:srgbClr val="D8D8D8"/>
          </a:solidFill>
          <a:ln w="19050" cap="flat" cmpd="sng">
            <a:solidFill>
              <a:srgbClr val="94C11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285750" marR="0" lvl="0" indent="-171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1800"/>
              <a:buFont typeface="Noto Sans Symbols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121;p23">
            <a:extLst>
              <a:ext uri="{FF2B5EF4-FFF2-40B4-BE49-F238E27FC236}">
                <a16:creationId xmlns:a16="http://schemas.microsoft.com/office/drawing/2014/main" id="{20E6C078-BF2A-4B7B-93DE-0B39025D9392}"/>
              </a:ext>
            </a:extLst>
          </p:cNvPr>
          <p:cNvSpPr/>
          <p:nvPr/>
        </p:nvSpPr>
        <p:spPr>
          <a:xfrm>
            <a:off x="9332612" y="3892182"/>
            <a:ext cx="198300" cy="136800"/>
          </a:xfrm>
          <a:prstGeom prst="ellipse">
            <a:avLst/>
          </a:prstGeom>
          <a:solidFill>
            <a:srgbClr val="D8D8D8"/>
          </a:solidFill>
          <a:ln w="19050" cap="flat" cmpd="sng">
            <a:solidFill>
              <a:srgbClr val="94C11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285750" marR="0" lvl="0" indent="-171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1800"/>
              <a:buFont typeface="Noto Sans Symbols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122;p23">
            <a:extLst>
              <a:ext uri="{FF2B5EF4-FFF2-40B4-BE49-F238E27FC236}">
                <a16:creationId xmlns:a16="http://schemas.microsoft.com/office/drawing/2014/main" id="{AFF18D34-91F3-4161-8B6F-1CA5F85349D2}"/>
              </a:ext>
            </a:extLst>
          </p:cNvPr>
          <p:cNvSpPr/>
          <p:nvPr/>
        </p:nvSpPr>
        <p:spPr>
          <a:xfrm>
            <a:off x="8924958" y="3884817"/>
            <a:ext cx="198300" cy="136800"/>
          </a:xfrm>
          <a:prstGeom prst="ellipse">
            <a:avLst/>
          </a:prstGeom>
          <a:solidFill>
            <a:srgbClr val="D8D8D8"/>
          </a:solidFill>
          <a:ln w="19050" cap="flat" cmpd="sng">
            <a:solidFill>
              <a:srgbClr val="94C11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285750" marR="0" lvl="0" indent="-171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1800"/>
              <a:buFont typeface="Noto Sans Symbols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123;p23">
            <a:extLst>
              <a:ext uri="{FF2B5EF4-FFF2-40B4-BE49-F238E27FC236}">
                <a16:creationId xmlns:a16="http://schemas.microsoft.com/office/drawing/2014/main" id="{311DADCC-D855-4929-8085-874D44E5C8EC}"/>
              </a:ext>
            </a:extLst>
          </p:cNvPr>
          <p:cNvSpPr/>
          <p:nvPr/>
        </p:nvSpPr>
        <p:spPr>
          <a:xfrm>
            <a:off x="8141490" y="3884808"/>
            <a:ext cx="198300" cy="136800"/>
          </a:xfrm>
          <a:prstGeom prst="ellipse">
            <a:avLst/>
          </a:prstGeom>
          <a:solidFill>
            <a:srgbClr val="D8D8D8"/>
          </a:solidFill>
          <a:ln w="19050" cap="flat" cmpd="sng">
            <a:solidFill>
              <a:srgbClr val="94C11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285750" marR="0" lvl="0" indent="-171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1800"/>
              <a:buFont typeface="Noto Sans Symbols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Google Shape;125;p23">
            <a:extLst>
              <a:ext uri="{FF2B5EF4-FFF2-40B4-BE49-F238E27FC236}">
                <a16:creationId xmlns:a16="http://schemas.microsoft.com/office/drawing/2014/main" id="{6DC47A1D-224A-4C36-B668-A240BDDCBE9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00131" y="3742498"/>
            <a:ext cx="797149" cy="797149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E25B87A1-7598-4515-998C-E8DDF8D823C0}"/>
              </a:ext>
            </a:extLst>
          </p:cNvPr>
          <p:cNvSpPr txBox="1"/>
          <p:nvPr/>
        </p:nvSpPr>
        <p:spPr>
          <a:xfrm>
            <a:off x="1180407" y="6044093"/>
            <a:ext cx="96394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FANNY CAMINADE – Siret 83848739500017</a:t>
            </a:r>
          </a:p>
        </p:txBody>
      </p:sp>
      <p:sp>
        <p:nvSpPr>
          <p:cNvPr id="17" name="Google Shape;110;p23">
            <a:extLst>
              <a:ext uri="{FF2B5EF4-FFF2-40B4-BE49-F238E27FC236}">
                <a16:creationId xmlns:a16="http://schemas.microsoft.com/office/drawing/2014/main" id="{1A6222D1-6E58-36EB-D105-C44FB89743C2}"/>
              </a:ext>
            </a:extLst>
          </p:cNvPr>
          <p:cNvSpPr/>
          <p:nvPr/>
        </p:nvSpPr>
        <p:spPr>
          <a:xfrm rot="-2836077">
            <a:off x="8596890" y="2154043"/>
            <a:ext cx="2244913" cy="207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1100" b="1" i="0" u="none" strike="noStrike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Offre de formation </a:t>
            </a:r>
            <a:r>
              <a:rPr lang="fr" sz="11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Anglais, FLE</a:t>
            </a:r>
            <a:endParaRPr sz="1100" b="1" i="0" u="none" strike="noStrike" cap="none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10;p23">
            <a:extLst>
              <a:ext uri="{FF2B5EF4-FFF2-40B4-BE49-F238E27FC236}">
                <a16:creationId xmlns:a16="http://schemas.microsoft.com/office/drawing/2014/main" id="{9C50F7BF-A1E5-CAFD-E5CB-F9A6C4712664}"/>
              </a:ext>
            </a:extLst>
          </p:cNvPr>
          <p:cNvSpPr/>
          <p:nvPr/>
        </p:nvSpPr>
        <p:spPr>
          <a:xfrm rot="-2836077">
            <a:off x="9001099" y="2014902"/>
            <a:ext cx="2627638" cy="374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1100" b="1" i="0" u="none" strike="noStrike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Offre de formation </a:t>
            </a:r>
            <a:r>
              <a:rPr lang="fr" sz="11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RPS, TMS, stress, émotions, conflits, softskills, PSSM</a:t>
            </a:r>
            <a:endParaRPr sz="1100" b="1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2D30E6B8-5296-A9AB-FEB7-5D5F2961D0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061" y="1115937"/>
            <a:ext cx="1876081" cy="1513553"/>
          </a:xfrm>
          <a:prstGeom prst="rect">
            <a:avLst/>
          </a:prstGeom>
        </p:spPr>
      </p:pic>
      <p:cxnSp>
        <p:nvCxnSpPr>
          <p:cNvPr id="36" name="Google Shape;115;p23">
            <a:extLst>
              <a:ext uri="{FF2B5EF4-FFF2-40B4-BE49-F238E27FC236}">
                <a16:creationId xmlns:a16="http://schemas.microsoft.com/office/drawing/2014/main" id="{29BFD60E-B20E-C01C-5F27-5CE0E9D5C53B}"/>
              </a:ext>
            </a:extLst>
          </p:cNvPr>
          <p:cNvCxnSpPr/>
          <p:nvPr/>
        </p:nvCxnSpPr>
        <p:spPr>
          <a:xfrm>
            <a:off x="9910216" y="3249740"/>
            <a:ext cx="14400" cy="2481600"/>
          </a:xfrm>
          <a:prstGeom prst="straightConnector1">
            <a:avLst/>
          </a:prstGeom>
          <a:noFill/>
          <a:ln w="9525" cap="flat" cmpd="sng">
            <a:solidFill>
              <a:srgbClr val="94C11F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38" name="Google Shape;121;p23">
            <a:extLst>
              <a:ext uri="{FF2B5EF4-FFF2-40B4-BE49-F238E27FC236}">
                <a16:creationId xmlns:a16="http://schemas.microsoft.com/office/drawing/2014/main" id="{E96C8161-B36C-BB31-0721-0E6C43C445D0}"/>
              </a:ext>
            </a:extLst>
          </p:cNvPr>
          <p:cNvSpPr/>
          <p:nvPr/>
        </p:nvSpPr>
        <p:spPr>
          <a:xfrm>
            <a:off x="9820572" y="3893580"/>
            <a:ext cx="198300" cy="136800"/>
          </a:xfrm>
          <a:prstGeom prst="ellipse">
            <a:avLst/>
          </a:prstGeom>
          <a:solidFill>
            <a:srgbClr val="D8D8D8"/>
          </a:solidFill>
          <a:ln w="19050" cap="flat" cmpd="sng">
            <a:solidFill>
              <a:srgbClr val="94C11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285750" marR="0" lvl="0" indent="-171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1800"/>
              <a:buFont typeface="Noto Sans Symbols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110;p23">
            <a:extLst>
              <a:ext uri="{FF2B5EF4-FFF2-40B4-BE49-F238E27FC236}">
                <a16:creationId xmlns:a16="http://schemas.microsoft.com/office/drawing/2014/main" id="{18E49666-8247-8013-EF98-C83A3BFD6C72}"/>
              </a:ext>
            </a:extLst>
          </p:cNvPr>
          <p:cNvSpPr/>
          <p:nvPr/>
        </p:nvSpPr>
        <p:spPr>
          <a:xfrm rot="-2836077">
            <a:off x="9488266" y="1948813"/>
            <a:ext cx="2627638" cy="374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1100" b="1" i="0" u="none" strike="noStrike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Bilan de Compétences</a:t>
            </a:r>
            <a:endParaRPr sz="1100" b="1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691048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</Words>
  <Application>Microsoft Office PowerPoint</Application>
  <PresentationFormat>Grand écran</PresentationFormat>
  <Paragraphs>23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Noto Sans Symbols</vt:lpstr>
      <vt:lpstr>Thème Office</vt:lpstr>
      <vt:lpstr>ORGANIGRAMME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ORGANIGRAMME</dc:title>
  <dc:creator>FR</dc:creator>
  <cp:lastModifiedBy>Fanny Caminade</cp:lastModifiedBy>
  <cp:revision>14</cp:revision>
  <dcterms:created xsi:type="dcterms:W3CDTF">2022-01-10T11:09:44Z</dcterms:created>
  <dcterms:modified xsi:type="dcterms:W3CDTF">2025-03-12T15:36:09Z</dcterms:modified>
</cp:coreProperties>
</file>